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976F8-9E05-4857-8FAB-43D55D62F029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C178DD-B86D-462A-9B4F-C0CCF2C5AF96}">
      <dgm:prSet phldrT="[Text]"/>
      <dgm:spPr/>
      <dgm:t>
        <a:bodyPr/>
        <a:lstStyle/>
        <a:p>
          <a:r>
            <a:rPr lang="en-US" dirty="0"/>
            <a:t>Objectives</a:t>
          </a:r>
        </a:p>
      </dgm:t>
    </dgm:pt>
    <dgm:pt modelId="{F69F1A76-76F1-48CE-A756-36BD7C5F58EA}" type="parTrans" cxnId="{C19FE7AD-942E-4428-89F4-B9F98AD38843}">
      <dgm:prSet/>
      <dgm:spPr/>
      <dgm:t>
        <a:bodyPr/>
        <a:lstStyle/>
        <a:p>
          <a:endParaRPr lang="en-US"/>
        </a:p>
      </dgm:t>
    </dgm:pt>
    <dgm:pt modelId="{3B27743C-070B-49A6-8DB1-174D4604719F}" type="sibTrans" cxnId="{C19FE7AD-942E-4428-89F4-B9F98AD38843}">
      <dgm:prSet/>
      <dgm:spPr/>
      <dgm:t>
        <a:bodyPr/>
        <a:lstStyle/>
        <a:p>
          <a:endParaRPr lang="en-US"/>
        </a:p>
      </dgm:t>
    </dgm:pt>
    <dgm:pt modelId="{1A99584C-3C60-41EC-BE52-57BF8A2F3E8A}">
      <dgm:prSet phldrT="[Text]"/>
      <dgm:spPr/>
      <dgm:t>
        <a:bodyPr/>
        <a:lstStyle/>
        <a:p>
          <a:r>
            <a:rPr lang="en-US" b="1" dirty="0"/>
            <a:t>Innovation</a:t>
          </a:r>
          <a:endParaRPr lang="en-US" dirty="0"/>
        </a:p>
      </dgm:t>
    </dgm:pt>
    <dgm:pt modelId="{1973CBD3-C217-4633-915F-659591E42C37}" type="parTrans" cxnId="{440B57C1-6893-4FEB-9566-C2201E115898}">
      <dgm:prSet/>
      <dgm:spPr/>
      <dgm:t>
        <a:bodyPr/>
        <a:lstStyle/>
        <a:p>
          <a:endParaRPr lang="en-US"/>
        </a:p>
      </dgm:t>
    </dgm:pt>
    <dgm:pt modelId="{28962E01-7B1C-47DD-BA64-F10B2342B470}" type="sibTrans" cxnId="{440B57C1-6893-4FEB-9566-C2201E115898}">
      <dgm:prSet/>
      <dgm:spPr/>
      <dgm:t>
        <a:bodyPr/>
        <a:lstStyle/>
        <a:p>
          <a:endParaRPr lang="en-US"/>
        </a:p>
      </dgm:t>
    </dgm:pt>
    <dgm:pt modelId="{6B031AAA-EAEA-45BA-B944-F5405164D6CA}">
      <dgm:prSet phldrT="[Text]"/>
      <dgm:spPr/>
      <dgm:t>
        <a:bodyPr/>
        <a:lstStyle/>
        <a:p>
          <a:r>
            <a:rPr lang="en-US" b="1" dirty="0"/>
            <a:t>Integrity</a:t>
          </a:r>
          <a:endParaRPr lang="en-US" dirty="0"/>
        </a:p>
      </dgm:t>
    </dgm:pt>
    <dgm:pt modelId="{A1DC2AD9-FB5F-426A-B9AB-45EC95BCAA20}" type="parTrans" cxnId="{CE6AB9FB-A295-4FB6-B8A4-19C6568F70B2}">
      <dgm:prSet/>
      <dgm:spPr/>
      <dgm:t>
        <a:bodyPr/>
        <a:lstStyle/>
        <a:p>
          <a:endParaRPr lang="en-US"/>
        </a:p>
      </dgm:t>
    </dgm:pt>
    <dgm:pt modelId="{8D4CEAF0-BE1B-4A87-BB21-0E413812ED54}" type="sibTrans" cxnId="{CE6AB9FB-A295-4FB6-B8A4-19C6568F70B2}">
      <dgm:prSet/>
      <dgm:spPr/>
      <dgm:t>
        <a:bodyPr/>
        <a:lstStyle/>
        <a:p>
          <a:endParaRPr lang="en-US"/>
        </a:p>
      </dgm:t>
    </dgm:pt>
    <dgm:pt modelId="{6B7D4BA8-78C2-4AA2-BD44-301AEC9D052C}">
      <dgm:prSet phldrT="[Text]"/>
      <dgm:spPr/>
      <dgm:t>
        <a:bodyPr/>
        <a:lstStyle/>
        <a:p>
          <a:r>
            <a:rPr lang="en-US" b="1" dirty="0"/>
            <a:t>Collaboration</a:t>
          </a:r>
          <a:endParaRPr lang="en-US" dirty="0"/>
        </a:p>
      </dgm:t>
    </dgm:pt>
    <dgm:pt modelId="{EDFF6AA4-23B3-43CC-8D6C-6E7EDCAA6046}" type="parTrans" cxnId="{63BEB8AA-35E9-486C-AE91-AE609373A8A8}">
      <dgm:prSet/>
      <dgm:spPr/>
      <dgm:t>
        <a:bodyPr/>
        <a:lstStyle/>
        <a:p>
          <a:endParaRPr lang="en-US"/>
        </a:p>
      </dgm:t>
    </dgm:pt>
    <dgm:pt modelId="{4BDD30A6-6FF4-43F7-A9FA-5C7AF187088C}" type="sibTrans" cxnId="{63BEB8AA-35E9-486C-AE91-AE609373A8A8}">
      <dgm:prSet/>
      <dgm:spPr/>
      <dgm:t>
        <a:bodyPr/>
        <a:lstStyle/>
        <a:p>
          <a:endParaRPr lang="en-US"/>
        </a:p>
      </dgm:t>
    </dgm:pt>
    <dgm:pt modelId="{716B0A08-9A65-4A83-9BBF-E24CA86EA192}">
      <dgm:prSet phldrT="[Text]"/>
      <dgm:spPr/>
      <dgm:t>
        <a:bodyPr/>
        <a:lstStyle/>
        <a:p>
          <a:r>
            <a:rPr lang="en-US" b="1" dirty="0"/>
            <a:t>Customer Focus</a:t>
          </a:r>
          <a:endParaRPr lang="en-US" dirty="0"/>
        </a:p>
      </dgm:t>
    </dgm:pt>
    <dgm:pt modelId="{6B079F65-A004-4FE5-BFB7-68B7DD106BCE}" type="parTrans" cxnId="{824FD784-AA0F-4C9D-A51F-774546B8F4A0}">
      <dgm:prSet/>
      <dgm:spPr/>
      <dgm:t>
        <a:bodyPr/>
        <a:lstStyle/>
        <a:p>
          <a:endParaRPr lang="en-US"/>
        </a:p>
      </dgm:t>
    </dgm:pt>
    <dgm:pt modelId="{F72493B2-27A7-4959-AE9B-71C856675AF0}" type="sibTrans" cxnId="{824FD784-AA0F-4C9D-A51F-774546B8F4A0}">
      <dgm:prSet/>
      <dgm:spPr/>
      <dgm:t>
        <a:bodyPr/>
        <a:lstStyle/>
        <a:p>
          <a:endParaRPr lang="en-US"/>
        </a:p>
      </dgm:t>
    </dgm:pt>
    <dgm:pt modelId="{E60B7834-A929-4821-960B-EA3BF200557C}" type="pres">
      <dgm:prSet presAssocID="{00A976F8-9E05-4857-8FAB-43D55D62F02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DE28F3-B9C9-4F5A-9D7C-68095479CD48}" type="pres">
      <dgm:prSet presAssocID="{00A976F8-9E05-4857-8FAB-43D55D62F029}" presName="radial" presStyleCnt="0">
        <dgm:presLayoutVars>
          <dgm:animLvl val="ctr"/>
        </dgm:presLayoutVars>
      </dgm:prSet>
      <dgm:spPr/>
    </dgm:pt>
    <dgm:pt modelId="{120E4195-D6B7-4EA1-B6BF-B670EDCB97C9}" type="pres">
      <dgm:prSet presAssocID="{81C178DD-B86D-462A-9B4F-C0CCF2C5AF96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3C14B038-286D-452D-95FC-C8E1B9C69527}" type="pres">
      <dgm:prSet presAssocID="{1A99584C-3C60-41EC-BE52-57BF8A2F3E8A}" presName="node" presStyleLbl="vennNode1" presStyleIdx="1" presStyleCnt="5" custScaleX="126311" custScaleY="12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57F24-2FA8-40B6-A337-0CB0BB616D3B}" type="pres">
      <dgm:prSet presAssocID="{6B031AAA-EAEA-45BA-B944-F5405164D6CA}" presName="node" presStyleLbl="vennNode1" presStyleIdx="2" presStyleCnt="5" custScaleX="126311" custScaleY="12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F587C8-DB12-4FF1-9EC7-D29B1509B681}" type="pres">
      <dgm:prSet presAssocID="{6B7D4BA8-78C2-4AA2-BD44-301AEC9D052C}" presName="node" presStyleLbl="vennNode1" presStyleIdx="3" presStyleCnt="5" custScaleX="126311" custScaleY="12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CBA41B-0A4A-4AA2-9D55-6E3A8B52EB11}" type="pres">
      <dgm:prSet presAssocID="{716B0A08-9A65-4A83-9BBF-E24CA86EA192}" presName="node" presStyleLbl="vennNode1" presStyleIdx="4" presStyleCnt="5" custScaleX="126311" custScaleY="1231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9FE7AD-942E-4428-89F4-B9F98AD38843}" srcId="{00A976F8-9E05-4857-8FAB-43D55D62F029}" destId="{81C178DD-B86D-462A-9B4F-C0CCF2C5AF96}" srcOrd="0" destOrd="0" parTransId="{F69F1A76-76F1-48CE-A756-36BD7C5F58EA}" sibTransId="{3B27743C-070B-49A6-8DB1-174D4604719F}"/>
    <dgm:cxn modelId="{824FD784-AA0F-4C9D-A51F-774546B8F4A0}" srcId="{81C178DD-B86D-462A-9B4F-C0CCF2C5AF96}" destId="{716B0A08-9A65-4A83-9BBF-E24CA86EA192}" srcOrd="3" destOrd="0" parTransId="{6B079F65-A004-4FE5-BFB7-68B7DD106BCE}" sibTransId="{F72493B2-27A7-4959-AE9B-71C856675AF0}"/>
    <dgm:cxn modelId="{30D0D8AE-CAEC-4E76-B71E-6F94467F8AA5}" type="presOf" srcId="{81C178DD-B86D-462A-9B4F-C0CCF2C5AF96}" destId="{120E4195-D6B7-4EA1-B6BF-B670EDCB97C9}" srcOrd="0" destOrd="0" presId="urn:microsoft.com/office/officeart/2005/8/layout/radial3"/>
    <dgm:cxn modelId="{55161283-963E-4BE3-B559-5CD4D6614E10}" type="presOf" srcId="{6B031AAA-EAEA-45BA-B944-F5405164D6CA}" destId="{E9B57F24-2FA8-40B6-A337-0CB0BB616D3B}" srcOrd="0" destOrd="0" presId="urn:microsoft.com/office/officeart/2005/8/layout/radial3"/>
    <dgm:cxn modelId="{E5BC1D56-2800-4AB4-B632-7A11CD47B658}" type="presOf" srcId="{00A976F8-9E05-4857-8FAB-43D55D62F029}" destId="{E60B7834-A929-4821-960B-EA3BF200557C}" srcOrd="0" destOrd="0" presId="urn:microsoft.com/office/officeart/2005/8/layout/radial3"/>
    <dgm:cxn modelId="{63BEB8AA-35E9-486C-AE91-AE609373A8A8}" srcId="{81C178DD-B86D-462A-9B4F-C0CCF2C5AF96}" destId="{6B7D4BA8-78C2-4AA2-BD44-301AEC9D052C}" srcOrd="2" destOrd="0" parTransId="{EDFF6AA4-23B3-43CC-8D6C-6E7EDCAA6046}" sibTransId="{4BDD30A6-6FF4-43F7-A9FA-5C7AF187088C}"/>
    <dgm:cxn modelId="{7105F9A8-D9E5-4886-8BCE-68C770AA15A3}" type="presOf" srcId="{6B7D4BA8-78C2-4AA2-BD44-301AEC9D052C}" destId="{F1F587C8-DB12-4FF1-9EC7-D29B1509B681}" srcOrd="0" destOrd="0" presId="urn:microsoft.com/office/officeart/2005/8/layout/radial3"/>
    <dgm:cxn modelId="{D47EC4C6-365C-473C-B336-0B6A6E57904D}" type="presOf" srcId="{1A99584C-3C60-41EC-BE52-57BF8A2F3E8A}" destId="{3C14B038-286D-452D-95FC-C8E1B9C69527}" srcOrd="0" destOrd="0" presId="urn:microsoft.com/office/officeart/2005/8/layout/radial3"/>
    <dgm:cxn modelId="{CE6AB9FB-A295-4FB6-B8A4-19C6568F70B2}" srcId="{81C178DD-B86D-462A-9B4F-C0CCF2C5AF96}" destId="{6B031AAA-EAEA-45BA-B944-F5405164D6CA}" srcOrd="1" destOrd="0" parTransId="{A1DC2AD9-FB5F-426A-B9AB-45EC95BCAA20}" sibTransId="{8D4CEAF0-BE1B-4A87-BB21-0E413812ED54}"/>
    <dgm:cxn modelId="{440B57C1-6893-4FEB-9566-C2201E115898}" srcId="{81C178DD-B86D-462A-9B4F-C0CCF2C5AF96}" destId="{1A99584C-3C60-41EC-BE52-57BF8A2F3E8A}" srcOrd="0" destOrd="0" parTransId="{1973CBD3-C217-4633-915F-659591E42C37}" sibTransId="{28962E01-7B1C-47DD-BA64-F10B2342B470}"/>
    <dgm:cxn modelId="{6C045F29-D475-4D3E-9EBB-AB8B1EAF2DB3}" type="presOf" srcId="{716B0A08-9A65-4A83-9BBF-E24CA86EA192}" destId="{22CBA41B-0A4A-4AA2-9D55-6E3A8B52EB11}" srcOrd="0" destOrd="0" presId="urn:microsoft.com/office/officeart/2005/8/layout/radial3"/>
    <dgm:cxn modelId="{EA0B4B27-974C-428E-A637-97787F2B52D1}" type="presParOf" srcId="{E60B7834-A929-4821-960B-EA3BF200557C}" destId="{ECDE28F3-B9C9-4F5A-9D7C-68095479CD48}" srcOrd="0" destOrd="0" presId="urn:microsoft.com/office/officeart/2005/8/layout/radial3"/>
    <dgm:cxn modelId="{5563B3F3-25A4-464F-B630-D81C9FD210F8}" type="presParOf" srcId="{ECDE28F3-B9C9-4F5A-9D7C-68095479CD48}" destId="{120E4195-D6B7-4EA1-B6BF-B670EDCB97C9}" srcOrd="0" destOrd="0" presId="urn:microsoft.com/office/officeart/2005/8/layout/radial3"/>
    <dgm:cxn modelId="{60CAEB9E-C810-46F4-82D9-5354E5D4393C}" type="presParOf" srcId="{ECDE28F3-B9C9-4F5A-9D7C-68095479CD48}" destId="{3C14B038-286D-452D-95FC-C8E1B9C69527}" srcOrd="1" destOrd="0" presId="urn:microsoft.com/office/officeart/2005/8/layout/radial3"/>
    <dgm:cxn modelId="{55DD8113-40C0-4C1C-A353-F6BCA2D65999}" type="presParOf" srcId="{ECDE28F3-B9C9-4F5A-9D7C-68095479CD48}" destId="{E9B57F24-2FA8-40B6-A337-0CB0BB616D3B}" srcOrd="2" destOrd="0" presId="urn:microsoft.com/office/officeart/2005/8/layout/radial3"/>
    <dgm:cxn modelId="{6CACD3B7-E191-4121-8085-87A45683380A}" type="presParOf" srcId="{ECDE28F3-B9C9-4F5A-9D7C-68095479CD48}" destId="{F1F587C8-DB12-4FF1-9EC7-D29B1509B681}" srcOrd="3" destOrd="0" presId="urn:microsoft.com/office/officeart/2005/8/layout/radial3"/>
    <dgm:cxn modelId="{AA19B013-4A10-423E-986D-EDCDF8747224}" type="presParOf" srcId="{ECDE28F3-B9C9-4F5A-9D7C-68095479CD48}" destId="{22CBA41B-0A4A-4AA2-9D55-6E3A8B52EB11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78CD90-923E-480C-8E3A-1623E1ABB262}" type="doc">
      <dgm:prSet loTypeId="urn:microsoft.com/office/officeart/2005/8/layout/radial5" loCatId="cycl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615188D-9F87-4F72-8C0B-33B3EF10E54B}">
      <dgm:prSet phldrT="[Text]" custT="1"/>
      <dgm:spPr>
        <a:xfrm>
          <a:off x="4493553" y="1505375"/>
          <a:ext cx="1528492" cy="1669702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sz="1600" b="1" dirty="0" err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TechNova</a:t>
          </a:r>
          <a:r>
            <a: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Solutions</a:t>
          </a:r>
          <a:r>
            <a: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gm:t>
    </dgm:pt>
    <dgm:pt modelId="{CA76A983-D58B-4AC1-AC0B-9C430235A3DE}" type="parTrans" cxnId="{EEA43124-A269-4CA8-80BC-F1282B4B27F9}">
      <dgm:prSet/>
      <dgm:spPr/>
      <dgm:t>
        <a:bodyPr/>
        <a:lstStyle/>
        <a:p>
          <a:endParaRPr lang="en-US"/>
        </a:p>
      </dgm:t>
    </dgm:pt>
    <dgm:pt modelId="{84C2A231-BB8B-429E-83F2-297C28F9D069}" type="sibTrans" cxnId="{EEA43124-A269-4CA8-80BC-F1282B4B27F9}">
      <dgm:prSet/>
      <dgm:spPr/>
      <dgm:t>
        <a:bodyPr/>
        <a:lstStyle/>
        <a:p>
          <a:endParaRPr lang="en-US"/>
        </a:p>
      </dgm:t>
    </dgm:pt>
    <dgm:pt modelId="{1BEDC710-EA74-49AF-94D2-01DB9C0F819A}">
      <dgm:prSet phldrT="[Text]" custT="1"/>
      <dgm:spPr>
        <a:xfrm>
          <a:off x="4642935" y="2091"/>
          <a:ext cx="1229729" cy="1229729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Software Development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C4884F7-1F48-41F7-BD30-8BD2376E676F}" type="parTrans" cxnId="{6BD63D01-536A-4FEB-AB50-5173AAD746CC}">
      <dgm:prSet/>
      <dgm:spPr>
        <a:xfrm rot="16200000">
          <a:off x="5185308" y="1163647"/>
          <a:ext cx="144983" cy="418108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83F2B2D-9467-49B9-A2D6-B6B1899B02B3}" type="sibTrans" cxnId="{6BD63D01-536A-4FEB-AB50-5173AAD746CC}">
      <dgm:prSet/>
      <dgm:spPr/>
      <dgm:t>
        <a:bodyPr/>
        <a:lstStyle/>
        <a:p>
          <a:endParaRPr lang="en-US"/>
        </a:p>
      </dgm:t>
    </dgm:pt>
    <dgm:pt modelId="{796D94D1-9662-4905-BFE5-D8F726C92C4C}">
      <dgm:prSet phldrT="[Text]" custT="1"/>
      <dgm:spPr>
        <a:xfrm>
          <a:off x="6281862" y="1192842"/>
          <a:ext cx="1229729" cy="1229729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Cloud Services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870C10B-312E-4AE0-8798-F19229D9DF70}" type="parTrans" cxnId="{CA489DA4-99FA-4722-976C-6DB2FD6AF7B7}">
      <dgm:prSet/>
      <dgm:spPr>
        <a:xfrm rot="20520000">
          <a:off x="6056700" y="1842475"/>
          <a:ext cx="179234" cy="418108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DA8B509-6EDF-4877-9B95-D7E1B2FD2918}" type="sibTrans" cxnId="{CA489DA4-99FA-4722-976C-6DB2FD6AF7B7}">
      <dgm:prSet/>
      <dgm:spPr/>
      <dgm:t>
        <a:bodyPr/>
        <a:lstStyle/>
        <a:p>
          <a:endParaRPr lang="en-US"/>
        </a:p>
      </dgm:t>
    </dgm:pt>
    <dgm:pt modelId="{40382E7F-7EF2-4331-9FCB-73E4EC7278C6}">
      <dgm:prSet phldrT="[Text]" custT="1"/>
      <dgm:spPr>
        <a:xfrm>
          <a:off x="5655848" y="3119516"/>
          <a:ext cx="1229729" cy="1229729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AI and Machine Learning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6D86705-55C6-49C7-84D9-6F50ACEB5F01}" type="parTrans" cxnId="{6C8A5D31-6BE2-44BC-80BF-43E37354719F}">
      <dgm:prSet/>
      <dgm:spPr>
        <a:xfrm rot="3240000">
          <a:off x="5738929" y="2902852"/>
          <a:ext cx="159057" cy="418108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AA1B315-AC46-45A4-8477-BD2C0742D7F6}" type="sibTrans" cxnId="{6C8A5D31-6BE2-44BC-80BF-43E37354719F}">
      <dgm:prSet/>
      <dgm:spPr/>
      <dgm:t>
        <a:bodyPr/>
        <a:lstStyle/>
        <a:p>
          <a:endParaRPr lang="en-US"/>
        </a:p>
      </dgm:t>
    </dgm:pt>
    <dgm:pt modelId="{B2E34FB7-A0E0-4BF7-9282-45E6A3A7B96B}">
      <dgm:prSet phldrT="[Text]" custT="1"/>
      <dgm:spPr>
        <a:xfrm>
          <a:off x="3630022" y="3119516"/>
          <a:ext cx="1229729" cy="1229729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Cybersecurity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D18CFBBC-98E4-49B7-A3F3-36FA8A2D1FCC}" type="parTrans" cxnId="{42A8F6D8-69C8-434A-9C21-990D66758B2C}">
      <dgm:prSet/>
      <dgm:spPr>
        <a:xfrm rot="7560000">
          <a:off x="4617612" y="2902852"/>
          <a:ext cx="159057" cy="418108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950B687-A44A-4C5D-9A9C-F36F15E36369}" type="sibTrans" cxnId="{42A8F6D8-69C8-434A-9C21-990D66758B2C}">
      <dgm:prSet/>
      <dgm:spPr/>
      <dgm:t>
        <a:bodyPr/>
        <a:lstStyle/>
        <a:p>
          <a:endParaRPr lang="en-US"/>
        </a:p>
      </dgm:t>
    </dgm:pt>
    <dgm:pt modelId="{C2CF0AEE-FFCC-49ED-A470-250679E10AA0}">
      <dgm:prSet phldrT="[Text]" custT="1"/>
      <dgm:spPr>
        <a:xfrm>
          <a:off x="3004007" y="1192842"/>
          <a:ext cx="1229729" cy="1229729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Hardware Selling</a:t>
          </a:r>
          <a:endParaRPr lang="en-US" sz="16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BBC6AAF-568E-45A8-9401-0C4DB5AB0B7F}" type="parTrans" cxnId="{578D2B11-E12E-4C33-BA8A-1AF30BC19E95}">
      <dgm:prSet/>
      <dgm:spPr>
        <a:xfrm rot="11880000">
          <a:off x="4279664" y="1842475"/>
          <a:ext cx="179234" cy="418108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B363923-1C91-4827-9E69-59F5888F97A3}" type="sibTrans" cxnId="{578D2B11-E12E-4C33-BA8A-1AF30BC19E95}">
      <dgm:prSet/>
      <dgm:spPr/>
      <dgm:t>
        <a:bodyPr/>
        <a:lstStyle/>
        <a:p>
          <a:endParaRPr lang="en-US"/>
        </a:p>
      </dgm:t>
    </dgm:pt>
    <dgm:pt modelId="{EF7FF033-8AD6-43AC-AC0A-7D7DD1702C84}" type="pres">
      <dgm:prSet presAssocID="{6278CD90-923E-480C-8E3A-1623E1ABB26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980A3B-673F-49AD-93DF-6ED23401E1F7}" type="pres">
      <dgm:prSet presAssocID="{4615188D-9F87-4F72-8C0B-33B3EF10E54B}" presName="centerShape" presStyleLbl="node0" presStyleIdx="0" presStyleCnt="1" custScaleX="124295" custScaleY="135778"/>
      <dgm:spPr/>
      <dgm:t>
        <a:bodyPr/>
        <a:lstStyle/>
        <a:p>
          <a:endParaRPr lang="en-US"/>
        </a:p>
      </dgm:t>
    </dgm:pt>
    <dgm:pt modelId="{0F91CFE1-4817-4094-AEF6-017E098A8A58}" type="pres">
      <dgm:prSet presAssocID="{0C4884F7-1F48-41F7-BD30-8BD2376E676F}" presName="parTrans" presStyleLbl="sibTrans2D1" presStyleIdx="0" presStyleCnt="5"/>
      <dgm:spPr/>
      <dgm:t>
        <a:bodyPr/>
        <a:lstStyle/>
        <a:p>
          <a:endParaRPr lang="en-US"/>
        </a:p>
      </dgm:t>
    </dgm:pt>
    <dgm:pt modelId="{21729B4C-95CA-42E9-868C-49C94C75334E}" type="pres">
      <dgm:prSet presAssocID="{0C4884F7-1F48-41F7-BD30-8BD2376E676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8BE5AF7-F39A-41B2-958C-CF8FCE83672B}" type="pres">
      <dgm:prSet presAssocID="{1BEDC710-EA74-49AF-94D2-01DB9C0F819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4B0AC4-DE55-4884-99C5-DC47C3A17C2C}" type="pres">
      <dgm:prSet presAssocID="{0870C10B-312E-4AE0-8798-F19229D9DF70}" presName="parTrans" presStyleLbl="sibTrans2D1" presStyleIdx="1" presStyleCnt="5"/>
      <dgm:spPr/>
      <dgm:t>
        <a:bodyPr/>
        <a:lstStyle/>
        <a:p>
          <a:endParaRPr lang="en-US"/>
        </a:p>
      </dgm:t>
    </dgm:pt>
    <dgm:pt modelId="{705642ED-6A31-4BD6-956D-2AD98D50F4BF}" type="pres">
      <dgm:prSet presAssocID="{0870C10B-312E-4AE0-8798-F19229D9DF7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A74782E5-8727-407E-820A-A22A356D56EA}" type="pres">
      <dgm:prSet presAssocID="{796D94D1-9662-4905-BFE5-D8F726C92C4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66B0D-7210-4E21-98B7-7FD9224C8895}" type="pres">
      <dgm:prSet presAssocID="{66D86705-55C6-49C7-84D9-6F50ACEB5F01}" presName="parTrans" presStyleLbl="sibTrans2D1" presStyleIdx="2" presStyleCnt="5"/>
      <dgm:spPr/>
      <dgm:t>
        <a:bodyPr/>
        <a:lstStyle/>
        <a:p>
          <a:endParaRPr lang="en-US"/>
        </a:p>
      </dgm:t>
    </dgm:pt>
    <dgm:pt modelId="{660B4202-47DD-4AE6-ACFC-AE29FE32E9B5}" type="pres">
      <dgm:prSet presAssocID="{66D86705-55C6-49C7-84D9-6F50ACEB5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C9B223F-7BFD-44B5-B273-F41E53962BCE}" type="pres">
      <dgm:prSet presAssocID="{40382E7F-7EF2-4331-9FCB-73E4EC7278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D9BD8-4023-4DFD-B930-63B4E7FB0F14}" type="pres">
      <dgm:prSet presAssocID="{D18CFBBC-98E4-49B7-A3F3-36FA8A2D1FCC}" presName="parTrans" presStyleLbl="sibTrans2D1" presStyleIdx="3" presStyleCnt="5"/>
      <dgm:spPr/>
      <dgm:t>
        <a:bodyPr/>
        <a:lstStyle/>
        <a:p>
          <a:endParaRPr lang="en-US"/>
        </a:p>
      </dgm:t>
    </dgm:pt>
    <dgm:pt modelId="{C827299C-5E2F-4F27-8B5F-D4EE4AE17C34}" type="pres">
      <dgm:prSet presAssocID="{D18CFBBC-98E4-49B7-A3F3-36FA8A2D1FCC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1936945-2B8B-4C2B-AF0A-06690BAFEF89}" type="pres">
      <dgm:prSet presAssocID="{B2E34FB7-A0E0-4BF7-9282-45E6A3A7B96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958194-144C-4459-922F-78F47952B542}" type="pres">
      <dgm:prSet presAssocID="{5BBC6AAF-568E-45A8-9401-0C4DB5AB0B7F}" presName="parTrans" presStyleLbl="sibTrans2D1" presStyleIdx="4" presStyleCnt="5"/>
      <dgm:spPr/>
      <dgm:t>
        <a:bodyPr/>
        <a:lstStyle/>
        <a:p>
          <a:endParaRPr lang="en-US"/>
        </a:p>
      </dgm:t>
    </dgm:pt>
    <dgm:pt modelId="{85F5C6E8-4A38-4E2C-B6AB-C3A8ECB2838D}" type="pres">
      <dgm:prSet presAssocID="{5BBC6AAF-568E-45A8-9401-0C4DB5AB0B7F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5C2B7B1-6C58-4276-80BC-08F880BB3127}" type="pres">
      <dgm:prSet presAssocID="{C2CF0AEE-FFCC-49ED-A470-250679E10AA0}" presName="node" presStyleLbl="node1" presStyleIdx="4" presStyleCnt="5" custRadScaleRad="105947" custRadScaleInc="161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A8F6D8-69C8-434A-9C21-990D66758B2C}" srcId="{4615188D-9F87-4F72-8C0B-33B3EF10E54B}" destId="{B2E34FB7-A0E0-4BF7-9282-45E6A3A7B96B}" srcOrd="3" destOrd="0" parTransId="{D18CFBBC-98E4-49B7-A3F3-36FA8A2D1FCC}" sibTransId="{7950B687-A44A-4C5D-9A9C-F36F15E36369}"/>
    <dgm:cxn modelId="{2D89AE51-A5FD-441C-936A-BEF2868ECD12}" type="presOf" srcId="{D18CFBBC-98E4-49B7-A3F3-36FA8A2D1FCC}" destId="{D0DD9BD8-4023-4DFD-B930-63B4E7FB0F14}" srcOrd="0" destOrd="0" presId="urn:microsoft.com/office/officeart/2005/8/layout/radial5"/>
    <dgm:cxn modelId="{6C8A5D31-6BE2-44BC-80BF-43E37354719F}" srcId="{4615188D-9F87-4F72-8C0B-33B3EF10E54B}" destId="{40382E7F-7EF2-4331-9FCB-73E4EC7278C6}" srcOrd="2" destOrd="0" parTransId="{66D86705-55C6-49C7-84D9-6F50ACEB5F01}" sibTransId="{CAA1B315-AC46-45A4-8477-BD2C0742D7F6}"/>
    <dgm:cxn modelId="{717080FD-138C-4CA5-B3DF-1CEC9A795B85}" type="presOf" srcId="{4615188D-9F87-4F72-8C0B-33B3EF10E54B}" destId="{9E980A3B-673F-49AD-93DF-6ED23401E1F7}" srcOrd="0" destOrd="0" presId="urn:microsoft.com/office/officeart/2005/8/layout/radial5"/>
    <dgm:cxn modelId="{6551BFB5-3D21-4315-808D-EF2B5CDD6C39}" type="presOf" srcId="{66D86705-55C6-49C7-84D9-6F50ACEB5F01}" destId="{B2366B0D-7210-4E21-98B7-7FD9224C8895}" srcOrd="0" destOrd="0" presId="urn:microsoft.com/office/officeart/2005/8/layout/radial5"/>
    <dgm:cxn modelId="{4BBC603F-EA24-4E1F-A415-AF0145E980B9}" type="presOf" srcId="{0C4884F7-1F48-41F7-BD30-8BD2376E676F}" destId="{0F91CFE1-4817-4094-AEF6-017E098A8A58}" srcOrd="0" destOrd="0" presId="urn:microsoft.com/office/officeart/2005/8/layout/radial5"/>
    <dgm:cxn modelId="{AFD0E581-08C1-4193-A364-F1935BBEA394}" type="presOf" srcId="{6278CD90-923E-480C-8E3A-1623E1ABB262}" destId="{EF7FF033-8AD6-43AC-AC0A-7D7DD1702C84}" srcOrd="0" destOrd="0" presId="urn:microsoft.com/office/officeart/2005/8/layout/radial5"/>
    <dgm:cxn modelId="{23B5CB07-D4AF-4669-98CC-2A8037E85015}" type="presOf" srcId="{0870C10B-312E-4AE0-8798-F19229D9DF70}" destId="{705642ED-6A31-4BD6-956D-2AD98D50F4BF}" srcOrd="1" destOrd="0" presId="urn:microsoft.com/office/officeart/2005/8/layout/radial5"/>
    <dgm:cxn modelId="{E4A80F84-3646-4745-8271-4021E92BECE6}" type="presOf" srcId="{D18CFBBC-98E4-49B7-A3F3-36FA8A2D1FCC}" destId="{C827299C-5E2F-4F27-8B5F-D4EE4AE17C34}" srcOrd="1" destOrd="0" presId="urn:microsoft.com/office/officeart/2005/8/layout/radial5"/>
    <dgm:cxn modelId="{578D2B11-E12E-4C33-BA8A-1AF30BC19E95}" srcId="{4615188D-9F87-4F72-8C0B-33B3EF10E54B}" destId="{C2CF0AEE-FFCC-49ED-A470-250679E10AA0}" srcOrd="4" destOrd="0" parTransId="{5BBC6AAF-568E-45A8-9401-0C4DB5AB0B7F}" sibTransId="{6B363923-1C91-4827-9E69-59F5888F97A3}"/>
    <dgm:cxn modelId="{72B3A9EA-818D-4AED-A60A-47F5CED26C7C}" type="presOf" srcId="{796D94D1-9662-4905-BFE5-D8F726C92C4C}" destId="{A74782E5-8727-407E-820A-A22A356D56EA}" srcOrd="0" destOrd="0" presId="urn:microsoft.com/office/officeart/2005/8/layout/radial5"/>
    <dgm:cxn modelId="{6BD63D01-536A-4FEB-AB50-5173AAD746CC}" srcId="{4615188D-9F87-4F72-8C0B-33B3EF10E54B}" destId="{1BEDC710-EA74-49AF-94D2-01DB9C0F819A}" srcOrd="0" destOrd="0" parTransId="{0C4884F7-1F48-41F7-BD30-8BD2376E676F}" sibTransId="{783F2B2D-9467-49B9-A2D6-B6B1899B02B3}"/>
    <dgm:cxn modelId="{9AA7FF0A-7EBB-476E-B1BB-88F10B2D6297}" type="presOf" srcId="{40382E7F-7EF2-4331-9FCB-73E4EC7278C6}" destId="{7C9B223F-7BFD-44B5-B273-F41E53962BCE}" srcOrd="0" destOrd="0" presId="urn:microsoft.com/office/officeart/2005/8/layout/radial5"/>
    <dgm:cxn modelId="{CA489DA4-99FA-4722-976C-6DB2FD6AF7B7}" srcId="{4615188D-9F87-4F72-8C0B-33B3EF10E54B}" destId="{796D94D1-9662-4905-BFE5-D8F726C92C4C}" srcOrd="1" destOrd="0" parTransId="{0870C10B-312E-4AE0-8798-F19229D9DF70}" sibTransId="{EDA8B509-6EDF-4877-9B95-D7E1B2FD2918}"/>
    <dgm:cxn modelId="{EEA43124-A269-4CA8-80BC-F1282B4B27F9}" srcId="{6278CD90-923E-480C-8E3A-1623E1ABB262}" destId="{4615188D-9F87-4F72-8C0B-33B3EF10E54B}" srcOrd="0" destOrd="0" parTransId="{CA76A983-D58B-4AC1-AC0B-9C430235A3DE}" sibTransId="{84C2A231-BB8B-429E-83F2-297C28F9D069}"/>
    <dgm:cxn modelId="{7723AEFB-00B8-455C-AFFB-FA5E44E60B9C}" type="presOf" srcId="{0C4884F7-1F48-41F7-BD30-8BD2376E676F}" destId="{21729B4C-95CA-42E9-868C-49C94C75334E}" srcOrd="1" destOrd="0" presId="urn:microsoft.com/office/officeart/2005/8/layout/radial5"/>
    <dgm:cxn modelId="{E081D700-4A3E-43C8-8E9C-2DC2E1E52052}" type="presOf" srcId="{C2CF0AEE-FFCC-49ED-A470-250679E10AA0}" destId="{D5C2B7B1-6C58-4276-80BC-08F880BB3127}" srcOrd="0" destOrd="0" presId="urn:microsoft.com/office/officeart/2005/8/layout/radial5"/>
    <dgm:cxn modelId="{0059100E-AFB4-4D8E-B0C9-E803D9502B88}" type="presOf" srcId="{5BBC6AAF-568E-45A8-9401-0C4DB5AB0B7F}" destId="{6A958194-144C-4459-922F-78F47952B542}" srcOrd="0" destOrd="0" presId="urn:microsoft.com/office/officeart/2005/8/layout/radial5"/>
    <dgm:cxn modelId="{AFC48850-7987-47D6-8C3E-6A63541C5E87}" type="presOf" srcId="{5BBC6AAF-568E-45A8-9401-0C4DB5AB0B7F}" destId="{85F5C6E8-4A38-4E2C-B6AB-C3A8ECB2838D}" srcOrd="1" destOrd="0" presId="urn:microsoft.com/office/officeart/2005/8/layout/radial5"/>
    <dgm:cxn modelId="{2011EC90-8ED1-4D19-A464-FA514F34E6D2}" type="presOf" srcId="{1BEDC710-EA74-49AF-94D2-01DB9C0F819A}" destId="{18BE5AF7-F39A-41B2-958C-CF8FCE83672B}" srcOrd="0" destOrd="0" presId="urn:microsoft.com/office/officeart/2005/8/layout/radial5"/>
    <dgm:cxn modelId="{65653F42-434B-4C13-B704-4232BDC928A1}" type="presOf" srcId="{66D86705-55C6-49C7-84D9-6F50ACEB5F01}" destId="{660B4202-47DD-4AE6-ACFC-AE29FE32E9B5}" srcOrd="1" destOrd="0" presId="urn:microsoft.com/office/officeart/2005/8/layout/radial5"/>
    <dgm:cxn modelId="{A73C1A99-9BC1-40AC-8079-39A2C4FBB17C}" type="presOf" srcId="{B2E34FB7-A0E0-4BF7-9282-45E6A3A7B96B}" destId="{A1936945-2B8B-4C2B-AF0A-06690BAFEF89}" srcOrd="0" destOrd="0" presId="urn:microsoft.com/office/officeart/2005/8/layout/radial5"/>
    <dgm:cxn modelId="{FAEB395C-D382-4FE4-A5DE-CB068CBBC643}" type="presOf" srcId="{0870C10B-312E-4AE0-8798-F19229D9DF70}" destId="{D24B0AC4-DE55-4884-99C5-DC47C3A17C2C}" srcOrd="0" destOrd="0" presId="urn:microsoft.com/office/officeart/2005/8/layout/radial5"/>
    <dgm:cxn modelId="{DE54D1E0-BA36-431A-ACC0-3BB4A896BBCB}" type="presParOf" srcId="{EF7FF033-8AD6-43AC-AC0A-7D7DD1702C84}" destId="{9E980A3B-673F-49AD-93DF-6ED23401E1F7}" srcOrd="0" destOrd="0" presId="urn:microsoft.com/office/officeart/2005/8/layout/radial5"/>
    <dgm:cxn modelId="{A9BBEA2B-5B25-40B5-BA8A-191A8710AA8D}" type="presParOf" srcId="{EF7FF033-8AD6-43AC-AC0A-7D7DD1702C84}" destId="{0F91CFE1-4817-4094-AEF6-017E098A8A58}" srcOrd="1" destOrd="0" presId="urn:microsoft.com/office/officeart/2005/8/layout/radial5"/>
    <dgm:cxn modelId="{AEF7B6BF-9F65-4741-BCD9-927826A6186A}" type="presParOf" srcId="{0F91CFE1-4817-4094-AEF6-017E098A8A58}" destId="{21729B4C-95CA-42E9-868C-49C94C75334E}" srcOrd="0" destOrd="0" presId="urn:microsoft.com/office/officeart/2005/8/layout/radial5"/>
    <dgm:cxn modelId="{E0FD172D-388A-4DCC-AEC5-A86277CC5F7E}" type="presParOf" srcId="{EF7FF033-8AD6-43AC-AC0A-7D7DD1702C84}" destId="{18BE5AF7-F39A-41B2-958C-CF8FCE83672B}" srcOrd="2" destOrd="0" presId="urn:microsoft.com/office/officeart/2005/8/layout/radial5"/>
    <dgm:cxn modelId="{69027B5A-17AB-4BDF-984F-466330120BC3}" type="presParOf" srcId="{EF7FF033-8AD6-43AC-AC0A-7D7DD1702C84}" destId="{D24B0AC4-DE55-4884-99C5-DC47C3A17C2C}" srcOrd="3" destOrd="0" presId="urn:microsoft.com/office/officeart/2005/8/layout/radial5"/>
    <dgm:cxn modelId="{6D17845D-757A-45BF-9375-5EC2BA1AA620}" type="presParOf" srcId="{D24B0AC4-DE55-4884-99C5-DC47C3A17C2C}" destId="{705642ED-6A31-4BD6-956D-2AD98D50F4BF}" srcOrd="0" destOrd="0" presId="urn:microsoft.com/office/officeart/2005/8/layout/radial5"/>
    <dgm:cxn modelId="{EA8E08D6-CF4C-4143-9219-C104E5528334}" type="presParOf" srcId="{EF7FF033-8AD6-43AC-AC0A-7D7DD1702C84}" destId="{A74782E5-8727-407E-820A-A22A356D56EA}" srcOrd="4" destOrd="0" presId="urn:microsoft.com/office/officeart/2005/8/layout/radial5"/>
    <dgm:cxn modelId="{E6C84CE6-2C9B-4E1B-9F2D-DF28C42A9DA1}" type="presParOf" srcId="{EF7FF033-8AD6-43AC-AC0A-7D7DD1702C84}" destId="{B2366B0D-7210-4E21-98B7-7FD9224C8895}" srcOrd="5" destOrd="0" presId="urn:microsoft.com/office/officeart/2005/8/layout/radial5"/>
    <dgm:cxn modelId="{072A8F8A-D1A2-47E5-B092-E4F4AF235EE3}" type="presParOf" srcId="{B2366B0D-7210-4E21-98B7-7FD9224C8895}" destId="{660B4202-47DD-4AE6-ACFC-AE29FE32E9B5}" srcOrd="0" destOrd="0" presId="urn:microsoft.com/office/officeart/2005/8/layout/radial5"/>
    <dgm:cxn modelId="{9CD25886-186B-43A4-B519-08A41AFBB110}" type="presParOf" srcId="{EF7FF033-8AD6-43AC-AC0A-7D7DD1702C84}" destId="{7C9B223F-7BFD-44B5-B273-F41E53962BCE}" srcOrd="6" destOrd="0" presId="urn:microsoft.com/office/officeart/2005/8/layout/radial5"/>
    <dgm:cxn modelId="{09B06C16-246C-4C49-9204-8437F4DDCDF8}" type="presParOf" srcId="{EF7FF033-8AD6-43AC-AC0A-7D7DD1702C84}" destId="{D0DD9BD8-4023-4DFD-B930-63B4E7FB0F14}" srcOrd="7" destOrd="0" presId="urn:microsoft.com/office/officeart/2005/8/layout/radial5"/>
    <dgm:cxn modelId="{09003A77-F044-41E4-AA8C-714E177051AC}" type="presParOf" srcId="{D0DD9BD8-4023-4DFD-B930-63B4E7FB0F14}" destId="{C827299C-5E2F-4F27-8B5F-D4EE4AE17C34}" srcOrd="0" destOrd="0" presId="urn:microsoft.com/office/officeart/2005/8/layout/radial5"/>
    <dgm:cxn modelId="{0B86D321-89B2-41B1-995C-6EEAA36CC027}" type="presParOf" srcId="{EF7FF033-8AD6-43AC-AC0A-7D7DD1702C84}" destId="{A1936945-2B8B-4C2B-AF0A-06690BAFEF89}" srcOrd="8" destOrd="0" presId="urn:microsoft.com/office/officeart/2005/8/layout/radial5"/>
    <dgm:cxn modelId="{8A4C30A0-EA72-4083-8DE1-5AA5E299F4A0}" type="presParOf" srcId="{EF7FF033-8AD6-43AC-AC0A-7D7DD1702C84}" destId="{6A958194-144C-4459-922F-78F47952B542}" srcOrd="9" destOrd="0" presId="urn:microsoft.com/office/officeart/2005/8/layout/radial5"/>
    <dgm:cxn modelId="{DDF37DCA-5F06-4938-B600-3560EEFE78B3}" type="presParOf" srcId="{6A958194-144C-4459-922F-78F47952B542}" destId="{85F5C6E8-4A38-4E2C-B6AB-C3A8ECB2838D}" srcOrd="0" destOrd="0" presId="urn:microsoft.com/office/officeart/2005/8/layout/radial5"/>
    <dgm:cxn modelId="{11379C8B-D7EC-49B7-AFB1-C22E341B12BC}" type="presParOf" srcId="{EF7FF033-8AD6-43AC-AC0A-7D7DD1702C84}" destId="{D5C2B7B1-6C58-4276-80BC-08F880BB312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E4195-D6B7-4EA1-B6BF-B670EDCB97C9}">
      <dsp:nvSpPr>
        <dsp:cNvPr id="0" name=""/>
        <dsp:cNvSpPr/>
      </dsp:nvSpPr>
      <dsp:spPr>
        <a:xfrm>
          <a:off x="4054469" y="1310425"/>
          <a:ext cx="3264567" cy="326456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Objectives</a:t>
          </a:r>
        </a:p>
      </dsp:txBody>
      <dsp:txXfrm>
        <a:off x="4532554" y="1788510"/>
        <a:ext cx="2308397" cy="2308397"/>
      </dsp:txXfrm>
    </dsp:sp>
    <dsp:sp modelId="{3C14B038-286D-452D-95FC-C8E1B9C69527}">
      <dsp:nvSpPr>
        <dsp:cNvPr id="0" name=""/>
        <dsp:cNvSpPr/>
      </dsp:nvSpPr>
      <dsp:spPr>
        <a:xfrm>
          <a:off x="4655876" y="-188329"/>
          <a:ext cx="2061754" cy="2010108"/>
        </a:xfrm>
        <a:prstGeom prst="ellipse">
          <a:avLst/>
        </a:prstGeom>
        <a:solidFill>
          <a:schemeClr val="accent5">
            <a:alpha val="50000"/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Innovation</a:t>
          </a:r>
          <a:endParaRPr lang="en-US" sz="1900" kern="1200" dirty="0"/>
        </a:p>
      </dsp:txBody>
      <dsp:txXfrm>
        <a:off x="4957813" y="106045"/>
        <a:ext cx="1457880" cy="1421360"/>
      </dsp:txXfrm>
    </dsp:sp>
    <dsp:sp modelId="{E9B57F24-2FA8-40B6-A337-0CB0BB616D3B}">
      <dsp:nvSpPr>
        <dsp:cNvPr id="0" name=""/>
        <dsp:cNvSpPr/>
      </dsp:nvSpPr>
      <dsp:spPr>
        <a:xfrm>
          <a:off x="6781860" y="1937654"/>
          <a:ext cx="2061754" cy="2010108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Integrity</a:t>
          </a:r>
          <a:endParaRPr lang="en-US" sz="1900" kern="1200" dirty="0"/>
        </a:p>
      </dsp:txBody>
      <dsp:txXfrm>
        <a:off x="7083797" y="2232028"/>
        <a:ext cx="1457880" cy="1421360"/>
      </dsp:txXfrm>
    </dsp:sp>
    <dsp:sp modelId="{F1F587C8-DB12-4FF1-9EC7-D29B1509B681}">
      <dsp:nvSpPr>
        <dsp:cNvPr id="0" name=""/>
        <dsp:cNvSpPr/>
      </dsp:nvSpPr>
      <dsp:spPr>
        <a:xfrm>
          <a:off x="4655876" y="4063639"/>
          <a:ext cx="2061754" cy="2010108"/>
        </a:xfrm>
        <a:prstGeom prst="ellipse">
          <a:avLst/>
        </a:prstGeom>
        <a:solidFill>
          <a:schemeClr val="accent5">
            <a:alpha val="50000"/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Collaboration</a:t>
          </a:r>
          <a:endParaRPr lang="en-US" sz="1900" kern="1200" dirty="0"/>
        </a:p>
      </dsp:txBody>
      <dsp:txXfrm>
        <a:off x="4957813" y="4358013"/>
        <a:ext cx="1457880" cy="1421360"/>
      </dsp:txXfrm>
    </dsp:sp>
    <dsp:sp modelId="{22CBA41B-0A4A-4AA2-9D55-6E3A8B52EB11}">
      <dsp:nvSpPr>
        <dsp:cNvPr id="0" name=""/>
        <dsp:cNvSpPr/>
      </dsp:nvSpPr>
      <dsp:spPr>
        <a:xfrm>
          <a:off x="2529892" y="1937654"/>
          <a:ext cx="2061754" cy="2010108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Customer Focus</a:t>
          </a:r>
          <a:endParaRPr lang="en-US" sz="1900" kern="1200" dirty="0"/>
        </a:p>
      </dsp:txBody>
      <dsp:txXfrm>
        <a:off x="2831829" y="2232028"/>
        <a:ext cx="1457880" cy="1421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80A3B-673F-49AD-93DF-6ED23401E1F7}">
      <dsp:nvSpPr>
        <dsp:cNvPr id="0" name=""/>
        <dsp:cNvSpPr/>
      </dsp:nvSpPr>
      <dsp:spPr>
        <a:xfrm>
          <a:off x="3286263" y="1449232"/>
          <a:ext cx="1472015" cy="16080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TechNova</a:t>
          </a:r>
          <a:r>
            <a:rPr lang="en-US" sz="16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Solutions</a:t>
          </a:r>
          <a:r>
            <a:rPr lang="en-US" sz="1600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sp:txBody>
      <dsp:txXfrm>
        <a:off x="3501835" y="1684719"/>
        <a:ext cx="1040871" cy="1137033"/>
      </dsp:txXfrm>
    </dsp:sp>
    <dsp:sp modelId="{0F91CFE1-4817-4094-AEF6-017E098A8A58}">
      <dsp:nvSpPr>
        <dsp:cNvPr id="0" name=""/>
        <dsp:cNvSpPr/>
      </dsp:nvSpPr>
      <dsp:spPr>
        <a:xfrm rot="16200000">
          <a:off x="3952918" y="1120973"/>
          <a:ext cx="138706" cy="40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973724" y="1222311"/>
        <a:ext cx="97094" cy="241595"/>
      </dsp:txXfrm>
    </dsp:sp>
    <dsp:sp modelId="{18BE5AF7-F39A-41B2-958C-CF8FCE83672B}">
      <dsp:nvSpPr>
        <dsp:cNvPr id="0" name=""/>
        <dsp:cNvSpPr/>
      </dsp:nvSpPr>
      <dsp:spPr>
        <a:xfrm>
          <a:off x="3430125" y="3229"/>
          <a:ext cx="1184291" cy="11842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Software Development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603560" y="176664"/>
        <a:ext cx="837421" cy="837421"/>
      </dsp:txXfrm>
    </dsp:sp>
    <dsp:sp modelId="{D24B0AC4-DE55-4884-99C5-DC47C3A17C2C}">
      <dsp:nvSpPr>
        <dsp:cNvPr id="0" name=""/>
        <dsp:cNvSpPr/>
      </dsp:nvSpPr>
      <dsp:spPr>
        <a:xfrm rot="20520000">
          <a:off x="4791312" y="1774137"/>
          <a:ext cx="171692" cy="40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792572" y="1862627"/>
        <a:ext cx="120184" cy="241595"/>
      </dsp:txXfrm>
    </dsp:sp>
    <dsp:sp modelId="{A74782E5-8727-407E-820A-A22A356D56EA}">
      <dsp:nvSpPr>
        <dsp:cNvPr id="0" name=""/>
        <dsp:cNvSpPr/>
      </dsp:nvSpPr>
      <dsp:spPr>
        <a:xfrm>
          <a:off x="5006845" y="1148783"/>
          <a:ext cx="1184291" cy="1184291"/>
        </a:xfrm>
        <a:prstGeom prst="ellipse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Cloud Services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5180280" y="1322218"/>
        <a:ext cx="837421" cy="837421"/>
      </dsp:txXfrm>
    </dsp:sp>
    <dsp:sp modelId="{B2366B0D-7210-4E21-98B7-7FD9224C8895}">
      <dsp:nvSpPr>
        <dsp:cNvPr id="0" name=""/>
        <dsp:cNvSpPr/>
      </dsp:nvSpPr>
      <dsp:spPr>
        <a:xfrm rot="3240000">
          <a:off x="4485588" y="2794393"/>
          <a:ext cx="152261" cy="40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495003" y="2856448"/>
        <a:ext cx="106583" cy="241595"/>
      </dsp:txXfrm>
    </dsp:sp>
    <dsp:sp modelId="{7C9B223F-7BFD-44B5-B273-F41E53962BCE}">
      <dsp:nvSpPr>
        <dsp:cNvPr id="0" name=""/>
        <dsp:cNvSpPr/>
      </dsp:nvSpPr>
      <dsp:spPr>
        <a:xfrm>
          <a:off x="4404591" y="3002328"/>
          <a:ext cx="1184291" cy="1184291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AI and Machine Learning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578026" y="3175763"/>
        <a:ext cx="837421" cy="837421"/>
      </dsp:txXfrm>
    </dsp:sp>
    <dsp:sp modelId="{D0DD9BD8-4023-4DFD-B930-63B4E7FB0F14}">
      <dsp:nvSpPr>
        <dsp:cNvPr id="0" name=""/>
        <dsp:cNvSpPr/>
      </dsp:nvSpPr>
      <dsp:spPr>
        <a:xfrm rot="7560000">
          <a:off x="3406693" y="2794393"/>
          <a:ext cx="152261" cy="40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3442956" y="2856448"/>
        <a:ext cx="106583" cy="241595"/>
      </dsp:txXfrm>
    </dsp:sp>
    <dsp:sp modelId="{A1936945-2B8B-4C2B-AF0A-06690BAFEF89}">
      <dsp:nvSpPr>
        <dsp:cNvPr id="0" name=""/>
        <dsp:cNvSpPr/>
      </dsp:nvSpPr>
      <dsp:spPr>
        <a:xfrm>
          <a:off x="2455659" y="3002328"/>
          <a:ext cx="1184291" cy="1184291"/>
        </a:xfrm>
        <a:prstGeom prst="ellipse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Cybersecurity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629094" y="3175763"/>
        <a:ext cx="837421" cy="837421"/>
      </dsp:txXfrm>
    </dsp:sp>
    <dsp:sp modelId="{6A958194-144C-4459-922F-78F47952B542}">
      <dsp:nvSpPr>
        <dsp:cNvPr id="0" name=""/>
        <dsp:cNvSpPr/>
      </dsp:nvSpPr>
      <dsp:spPr>
        <a:xfrm rot="12228149">
          <a:off x="3043267" y="1668971"/>
          <a:ext cx="221748" cy="40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3106962" y="1762927"/>
        <a:ext cx="155224" cy="241595"/>
      </dsp:txXfrm>
    </dsp:sp>
    <dsp:sp modelId="{D5C2B7B1-6C58-4276-80BC-08F880BB3127}">
      <dsp:nvSpPr>
        <dsp:cNvPr id="0" name=""/>
        <dsp:cNvSpPr/>
      </dsp:nvSpPr>
      <dsp:spPr>
        <a:xfrm>
          <a:off x="1823071" y="952212"/>
          <a:ext cx="1184291" cy="1184291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Hardware Selling</a:t>
          </a:r>
          <a:endParaRPr lang="en-US" sz="1600" kern="1200" dirty="0">
            <a:solidFill>
              <a:schemeClr val="tx1">
                <a:lumMod val="95000"/>
                <a:lumOff val="5000"/>
              </a:scheme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996506" y="1125647"/>
        <a:ext cx="837421" cy="837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B626-365B-4B86-BFFE-1E6881E62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8BC69-7486-43B6-B822-E361675DE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6FB5-7F28-4405-828A-BE6287C0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3C04C-2AB6-4522-9F0A-EA02337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E8D-FF02-49A0-AC1B-173B8520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5E3F-FA70-4107-902C-D9FCA0C4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66BAF-F55C-4226-BECE-096228982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16CE-030D-4653-8CD0-2DF4F2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39087-B1BD-4AAF-8115-F47137130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46320-8B2D-410D-9CD5-EE6BFC72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BC9A1-4534-4131-932F-C06A6CCC5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7C724-6258-4DD6-B8FC-18A82AE7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D9314-975D-4DFB-88D8-940D2D41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6737-29D2-43AE-8DEF-89CC550B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C2647-240A-4D76-B308-25807AB0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1FE6-CEC4-4188-AB53-7D35C661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6A1AF-C225-47A9-A904-A723FA2EB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1F6D9-D9BF-4700-A7B0-1F043B84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6CB86-EB80-446D-8D47-2C8D9033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09201-D526-4A08-BB55-F18798D9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1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D9CE-2AE9-4072-BA36-401A9691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BFFDD-6B23-4AAB-AA28-944A5130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700E-F774-4FF0-BECE-B93C2673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672D3-0819-4075-ADAC-9D38EC2E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102C-11A8-4806-B538-C6EBEC68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4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6261-F837-48F9-B8D3-4B435E27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D90F-3D0F-42D8-B472-FFCC75AD4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414DF-66CE-43B0-AB49-97FDA7CAA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61747-3BA1-4BF6-8089-33F76B0C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EE11C-441D-4D6E-88E2-E80DE228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C1F0-FA6E-47AA-8BB8-7C71F84F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AE55-BB07-4224-8461-1625F173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D2E33-0691-412B-AA58-029201937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3593B-787F-48C8-B582-3F2EC668D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263C-CDF6-4582-8551-8266A8477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DC19D-DFDF-460A-B668-1546E839D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1FB72-906A-4354-9DB3-48862411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43461B-3DC7-4780-A753-D0686B96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A44D6-DE0B-4163-88B6-E5715EF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4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09C7-25A4-4D43-B38E-280B8BCE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CD2B2-2F67-48F6-B0B8-F3436848B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B7FC5-611C-4D22-9088-2A3891E9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57ABE-020E-4BDD-AE62-28A83F9B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E659B-CC6C-4FCF-97DB-7162EC1F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990E7-7C6B-41F6-B786-87B18CCD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D9391-E71C-45CC-A286-2B21F527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4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63C-FB85-411F-9D0D-EC1D7DD5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CAD-F851-4CF6-8F04-F7872007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FBD00-9E7D-4495-8702-E6749954B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2B646-6ED8-4513-814D-3B5F9500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B76E6-912E-40C6-A1CF-7CF1FD1A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578A5-F076-471D-89C7-BB27DDA4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4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D72A-6F27-46DE-868C-0DB7F868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F8F69-F47F-4AC6-BC90-94DC6D898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39E16-1368-4161-B579-7CCD36C09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12133-167D-4E27-9E4F-8525B3F85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F0165-9F38-47B4-A029-E5DF115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499CE-1C54-4E8E-99DE-F853D8F0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</a:blip>
          <a:srcRect/>
          <a:stretch>
            <a:fillRect l="-1000" t="-36000" r="-3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C0051-8EFC-4FC4-B9FC-988BBAB5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47EA-18C7-4030-987A-70490370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EFC6-2C77-44F4-B2B5-72EE3F807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16DF9-EFF0-43F9-B36D-6C9476D92E08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B4F0-04B2-4B9E-A714-B78F0F70A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14329-EA3C-4A9F-A9F4-AF63374B5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281B5-DE20-4B4E-B856-0EE824F65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3AAC-2BE0-460E-A708-EE5E0521F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2500970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r>
              <a:rPr lang="en-US" sz="3600" dirty="0">
                <a:latin typeface="Bahnschrift Condensed" panose="020B0502040204020203" pitchFamily="34" charset="0"/>
              </a:rPr>
              <a:t>TECHNOVA SOLUTIONS: COMPREHENSIVE OVERVIEW, STRATEGIC WORK PLAN AND DETAILED STATISTICS REPORT</a:t>
            </a:r>
            <a:r>
              <a:rPr lang="en-US" dirty="0"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A1DED-BED7-4697-9949-F0E0AB2F0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202238"/>
            <a:ext cx="9144000" cy="16557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Hafsa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Batch-41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07-12-2024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DD926-C77F-41C1-A837-2B79E5EA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43" y="3268799"/>
            <a:ext cx="1030313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AB67-6F71-44AA-8CB6-1B330548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9" y="-14304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862AA-86B3-47EC-90F7-2A80F71D2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124066"/>
            <a:ext cx="5073869" cy="273061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 err="1"/>
              <a:t>TechNova</a:t>
            </a:r>
            <a:r>
              <a:rPr lang="en-US" b="1" dirty="0"/>
              <a:t> Solutions</a:t>
            </a:r>
            <a:r>
              <a:rPr lang="en-US" dirty="0"/>
              <a:t> is a cutting-edge technology company dedicated to providing innovative solutions to modern-day challenges. Our mission is to harness the power of technology to create products and services that enhance the quality of life for individuals and businesses alike.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32CC6-6A79-498A-8C5C-D211D81AA22D}"/>
              </a:ext>
            </a:extLst>
          </p:cNvPr>
          <p:cNvSpPr txBox="1"/>
          <p:nvPr/>
        </p:nvSpPr>
        <p:spPr>
          <a:xfrm>
            <a:off x="6279933" y="4169984"/>
            <a:ext cx="5512673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90000"/>
              </a:lnSpc>
              <a:spcBef>
                <a:spcPts val="1000"/>
              </a:spcBef>
            </a:pPr>
            <a:r>
              <a:rPr lang="en-US" sz="2600" b="1" kern="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TechNova</a:t>
            </a:r>
            <a:r>
              <a:rPr lang="en-US" sz="2600" kern="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600" b="1" kern="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Solutions</a:t>
            </a:r>
            <a:r>
              <a:rPr lang="en-US" sz="2600" kern="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is poised for growth and ready to take on the challenges of the future. With a strong foundation, a clear vision, and a commitment to excellence, we are confident in our ability to lead the way in technological innovation</a:t>
            </a:r>
            <a:endParaRPr lang="en-US" sz="2600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EB7C7-C0C8-4E03-9526-4E1411F13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26" y="3760080"/>
            <a:ext cx="3825766" cy="3032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093C-E8CB-46A3-94E3-257631E7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2" y="773394"/>
            <a:ext cx="4389219" cy="29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8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49E778-C97E-4521-8C4A-AC062603D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851852"/>
              </p:ext>
            </p:extLst>
          </p:nvPr>
        </p:nvGraphicFramePr>
        <p:xfrm>
          <a:off x="191532" y="486291"/>
          <a:ext cx="11373507" cy="588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28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EEFD-0DB7-47BE-AB33-159B4C2F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365125"/>
            <a:ext cx="10570029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Products/Services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10A480-4211-4947-B627-F14F8926E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473429"/>
              </p:ext>
            </p:extLst>
          </p:nvPr>
        </p:nvGraphicFramePr>
        <p:xfrm>
          <a:off x="-228601" y="1690689"/>
          <a:ext cx="8044543" cy="418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Best IT Service Company _ IT Support Services _ IT Support Services">
            <a:hlinkClick r:id="" action="ppaction://media"/>
            <a:extLst>
              <a:ext uri="{FF2B5EF4-FFF2-40B4-BE49-F238E27FC236}">
                <a16:creationId xmlns:a16="http://schemas.microsoft.com/office/drawing/2014/main" id="{A537A1B6-D81C-4829-8C16-7CBEAE699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72502" y="2220686"/>
            <a:ext cx="5583651" cy="31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2C8-BCCA-4EB5-BCD5-D5049D19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A64D03-CE3C-4CB2-AB14-DC67B7942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1318" y="1919458"/>
            <a:ext cx="5261195" cy="331469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E8AF52-B770-4DD6-98D7-352611513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12873"/>
              </p:ext>
            </p:extLst>
          </p:nvPr>
        </p:nvGraphicFramePr>
        <p:xfrm>
          <a:off x="489585" y="1832736"/>
          <a:ext cx="5606415" cy="3470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39">
                  <a:extLst>
                    <a:ext uri="{9D8B030D-6E8A-4147-A177-3AD203B41FA5}">
                      <a16:colId xmlns:a16="http://schemas.microsoft.com/office/drawing/2014/main" val="1456977086"/>
                    </a:ext>
                  </a:extLst>
                </a:gridCol>
                <a:gridCol w="1267701">
                  <a:extLst>
                    <a:ext uri="{9D8B030D-6E8A-4147-A177-3AD203B41FA5}">
                      <a16:colId xmlns:a16="http://schemas.microsoft.com/office/drawing/2014/main" val="1325972398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1378403924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1553870075"/>
                    </a:ext>
                  </a:extLst>
                </a:gridCol>
              </a:tblGrid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3">
                  <a:txBody>
                    <a:bodyPr/>
                    <a:lstStyle/>
                    <a:p>
                      <a:pPr indent="10668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            Yearly Report 2024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03082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Month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Expenses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Sales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Profit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38854495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January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9288500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8750000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-538500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4785696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February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9744300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9920000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175700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23936772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March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8904700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10000000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1095300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514008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April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7345200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7957400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612200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1992260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May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8987000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9876500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889500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4839883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June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5215400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5164500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-50900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9057479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July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9976500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11543600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1567100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7822167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August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7976700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8087900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111200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38613917"/>
                  </a:ext>
                </a:extLst>
              </a:tr>
              <a:tr h="2841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September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9879000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9969800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90800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5931178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October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6234800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7024000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789200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25121804"/>
                  </a:ext>
                </a:extLst>
              </a:tr>
              <a:tr h="467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November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4534800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4809300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274500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38609594"/>
                  </a:ext>
                </a:extLst>
              </a:tr>
              <a:tr h="2265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December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8348700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8834800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486100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8403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62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D16FC-5D17-401F-8A0A-12F5DA177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5539440" cy="345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DE890-5D18-4436-A332-929514EE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60" y="3528442"/>
            <a:ext cx="5539440" cy="33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3ECA-B160-4AE3-967A-2C6B3C5D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DC88-9559-4756-81EB-C8F73DBA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352644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TechNova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is not just a tech company; it is a beacon of progress and a catalyst for change. With its visionary approach and unwavering commitment to excellence,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TechNova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is set to achieve remarkable milestones and leave a lasting impact on the world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93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2F91-EDDA-4DB9-ACD0-4343B5C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983" y="2111604"/>
            <a:ext cx="5758542" cy="250485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2149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239</Words>
  <Application>Microsoft Office PowerPoint</Application>
  <PresentationFormat>Widescreen</PresentationFormat>
  <Paragraphs>78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Arial</vt:lpstr>
      <vt:lpstr>Bahnschrift Condensed</vt:lpstr>
      <vt:lpstr>Calibri</vt:lpstr>
      <vt:lpstr>Calibri Light</vt:lpstr>
      <vt:lpstr>Times New Roman</vt:lpstr>
      <vt:lpstr>Office Theme</vt:lpstr>
      <vt:lpstr>TECHNOVA SOLUTIONS: COMPREHENSIVE OVERVIEW, STRATEGIC WORK PLAN AND DETAILED STATISTICS REPORT.</vt:lpstr>
      <vt:lpstr>Overview</vt:lpstr>
      <vt:lpstr>PowerPoint Presentation</vt:lpstr>
      <vt:lpstr>Products/Services</vt:lpstr>
      <vt:lpstr>Analysis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TECHNOVA SOLUTIONS: COMPREHENSIVE OVERVIEW, STRATEGIC WORK PLAN AND DETAILED STATISTICS REPORT.</dc:title>
  <dc:creator>Intel</dc:creator>
  <cp:lastModifiedBy>HP</cp:lastModifiedBy>
  <cp:revision>12</cp:revision>
  <dcterms:created xsi:type="dcterms:W3CDTF">2024-12-04T17:46:27Z</dcterms:created>
  <dcterms:modified xsi:type="dcterms:W3CDTF">2024-12-18T11:38:39Z</dcterms:modified>
</cp:coreProperties>
</file>